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01" autoAdjust="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315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099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241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31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8849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0169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1430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05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06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4134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856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687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24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977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4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912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0129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65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867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Task Tracker App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React Web Application Presentation</a:t>
            </a:r>
          </a:p>
          <a:p>
            <a:r>
              <a:t>Adrián Flores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Project: Task Tracker App</a:t>
            </a:r>
          </a:p>
          <a:p>
            <a:r>
              <a:t>Built with: React, React Router, Context API, localStorage</a:t>
            </a:r>
          </a:p>
          <a:p>
            <a:r>
              <a:t>Goal: Create a functional task management system</a:t>
            </a:r>
          </a:p>
          <a:p>
            <a:r>
              <a:t>Focus: Usability, component reuse, data persistence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Main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✅ Add, edit, delete tasks</a:t>
            </a:r>
          </a:p>
          <a:p>
            <a:r>
              <a:t>✅ Mark tasks as completed or pending</a:t>
            </a:r>
          </a:p>
          <a:p>
            <a:r>
              <a:t>✅ Filter by status (All, Completed, Pending)</a:t>
            </a:r>
          </a:p>
          <a:p>
            <a:r>
              <a:t>✅ Persistent storage with localStorage</a:t>
            </a:r>
          </a:p>
          <a:p>
            <a:r>
              <a:t>✅ Responsive design and form validation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components/ - Reusable UI components (TaskCard, TaskForm, etc.)</a:t>
            </a:r>
          </a:p>
          <a:p>
            <a:r>
              <a:t>pages/ - Route pages (Dashboard, AddTask, EditTask)</a:t>
            </a:r>
          </a:p>
          <a:p>
            <a:r>
              <a:t>context/ - Global state using Context API</a:t>
            </a:r>
          </a:p>
          <a:p>
            <a:r>
              <a:t>App.jsx - Main routes and layout</a:t>
            </a:r>
          </a:p>
          <a:p>
            <a:r>
              <a:t>styles.css - Custom styling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State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React Hooks: useState, useEffect</a:t>
            </a:r>
          </a:p>
          <a:p>
            <a:r>
              <a:t>Context API: manage tasks globally</a:t>
            </a:r>
          </a:p>
          <a:p>
            <a:r>
              <a:t>Form inputs are controlled components</a:t>
            </a:r>
          </a:p>
          <a:p>
            <a:r>
              <a:t>Task data stored in localStorage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Routing &amp; Navigation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React Router DOM used for SPA routing</a:t>
            </a:r>
          </a:p>
          <a:p>
            <a:r>
              <a:t>Routes: '/', '/add-task', '/task/:id'</a:t>
            </a:r>
          </a:p>
          <a:p>
            <a:r>
              <a:t>Navigation via Navbar component</a:t>
            </a:r>
          </a:p>
          <a:p>
            <a:r>
              <a:t>useNavigate used for programmatic routing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Demo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View all tasks on Dashboard</a:t>
            </a:r>
          </a:p>
          <a:p>
            <a:r>
              <a:t>2. Add new task via form</a:t>
            </a:r>
          </a:p>
          <a:p>
            <a:r>
              <a:t>3. Edit task from task card</a:t>
            </a:r>
          </a:p>
          <a:p>
            <a:r>
              <a:t>4. Mark as complete or delete</a:t>
            </a:r>
          </a:p>
          <a:p>
            <a:r>
              <a:t>5. Filter tasks using status buttons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DFDB3A-8625-7973-50E0-9A7CA3D28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App </a:t>
            </a:r>
            <a:r>
              <a:rPr lang="es-MX" dirty="0" err="1"/>
              <a:t>Working</a:t>
            </a:r>
            <a:endParaRPr lang="es-MX" dirty="0"/>
          </a:p>
        </p:txBody>
      </p:sp>
      <p:pic>
        <p:nvPicPr>
          <p:cNvPr id="4" name="ReactApp">
            <a:hlinkClick r:id="" action="ppaction://media"/>
            <a:extLst>
              <a:ext uri="{FF2B5EF4-FFF2-40B4-BE49-F238E27FC236}">
                <a16:creationId xmlns:a16="http://schemas.microsoft.com/office/drawing/2014/main" id="{84FCFF09-9883-826D-267A-72896AF7BAF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2888" y="2490788"/>
            <a:ext cx="6124575" cy="3444875"/>
          </a:xfrm>
        </p:spPr>
      </p:pic>
    </p:spTree>
    <p:extLst>
      <p:ext uri="{BB962C8B-B14F-4D97-AF65-F5344CB8AC3E}">
        <p14:creationId xmlns:p14="http://schemas.microsoft.com/office/powerpoint/2010/main" val="2279536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8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Learned React fundamentals and state management</a:t>
            </a:r>
          </a:p>
          <a:p>
            <a:r>
              <a:t>Built reusable and maintainable components</a:t>
            </a:r>
          </a:p>
          <a:p>
            <a:r>
              <a:t>Implemented responsive UI with validation</a:t>
            </a:r>
          </a:p>
          <a:p>
            <a:r>
              <a:t>Handled real-time updates with Hooks and Context</a:t>
            </a:r>
          </a:p>
          <a:p>
            <a:r>
              <a:t>Persisted data using browser localStorage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Orgá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á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á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TM02900743[[fn=Orgánico]]</Template>
  <TotalTime>12</TotalTime>
  <Words>253</Words>
  <Application>Microsoft Office PowerPoint</Application>
  <PresentationFormat>Presentación en pantalla (4:3)</PresentationFormat>
  <Paragraphs>43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2" baseType="lpstr">
      <vt:lpstr>Arial</vt:lpstr>
      <vt:lpstr>Garamond</vt:lpstr>
      <vt:lpstr>Orgánico</vt:lpstr>
      <vt:lpstr>Task Tracker App</vt:lpstr>
      <vt:lpstr>Introduction</vt:lpstr>
      <vt:lpstr>Main Features</vt:lpstr>
      <vt:lpstr>Project Structure</vt:lpstr>
      <vt:lpstr>State Management</vt:lpstr>
      <vt:lpstr>Routing &amp; Navigation</vt:lpstr>
      <vt:lpstr>Demo Workflow</vt:lpstr>
      <vt:lpstr>App Working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Adrian flores</cp:lastModifiedBy>
  <cp:revision>2</cp:revision>
  <dcterms:created xsi:type="dcterms:W3CDTF">2013-01-27T09:14:16Z</dcterms:created>
  <dcterms:modified xsi:type="dcterms:W3CDTF">2025-06-19T09:19:20Z</dcterms:modified>
  <cp:category/>
</cp:coreProperties>
</file>

<file path=docProps/thumbnail.jpeg>
</file>